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embeddedFontLst>
    <p:embeddedFont>
      <p:font typeface="Roboto"/>
      <p:regular r:id="rId7"/>
      <p:bold r:id="rId8"/>
      <p:italic r:id="rId9"/>
      <p:boldItalic r:id="rId10"/>
    </p:embeddedFont>
    <p:embeddedFont>
      <p:font typeface="Lato"/>
      <p:regular r:id="rId11"/>
      <p:bold r:id="rId12"/>
      <p:italic r:id="rId13"/>
      <p:boldItalic r:id="rId14"/>
    </p:embeddedFont>
    <p:embeddedFont>
      <p:font typeface="Lato Light"/>
      <p:regular r:id="rId15"/>
      <p:bold r:id="rId16"/>
      <p:italic r:id="rId17"/>
      <p:boldItalic r:id="rId18"/>
    </p:embeddedFont>
    <p:embeddedFont>
      <p:font typeface="Roboto Light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15344BFF-E7B8-4C04-9544-110C0252F7F1}">
  <a:tblStyle styleId="{15344BFF-E7B8-4C04-9544-110C0252F7F1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fill>
          <a:solidFill>
            <a:srgbClr val="CDD4EA"/>
          </a:solidFill>
        </a:fill>
      </a:tcStyle>
    </a:band1H>
    <a:band2H>
      <a:tcTxStyle/>
    </a:band2H>
    <a:band1V>
      <a:tcTxStyle/>
      <a:tcStyle>
        <a:fill>
          <a:solidFill>
            <a:srgbClr val="CDD4EA"/>
          </a:solidFill>
        </a:fill>
      </a:tcStyle>
    </a:band1V>
    <a:band2V>
      <a:tcTxStyle/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top>
        </a:tcBdr>
        <a:fill>
          <a:solidFill>
            <a:schemeClr val="accent1"/>
          </a:solidFill>
        </a:fill>
      </a:tcStyle>
    </a:lastRow>
    <a:seCell>
      <a:tcTxStyle/>
    </a:seCell>
    <a:swCell>
      <a:tcTxStyle/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cap="flat" cmpd="sng" w="38100">
              <a:solidFill>
                <a:schemeClr val="lt1"/>
              </a:solidFill>
              <a:prstDash val="solid"/>
              <a:round/>
              <a:headEnd len="sm" w="sm" type="none"/>
              <a:tailEnd len="sm" w="sm" type="none"/>
            </a:ln>
          </a:bottom>
        </a:tcBdr>
        <a:fill>
          <a:solidFill>
            <a:schemeClr val="accent1"/>
          </a:solidFill>
        </a:fill>
      </a:tcStyle>
    </a:firstRow>
    <a:neCell>
      <a:tcTxStyle/>
    </a:neCell>
    <a:nwCell>
      <a:tcTxStyle/>
    </a:nwCell>
  </a:tblStyle>
</a:tblStyleLst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Light-bold.fntdata"/><Relationship Id="rId11" Type="http://schemas.openxmlformats.org/officeDocument/2006/relationships/font" Target="fonts/Lato-regular.fntdata"/><Relationship Id="rId22" Type="http://schemas.openxmlformats.org/officeDocument/2006/relationships/font" Target="fonts/RobotoLight-boldItalic.fntdata"/><Relationship Id="rId10" Type="http://schemas.openxmlformats.org/officeDocument/2006/relationships/font" Target="fonts/Roboto-boldItalic.fntdata"/><Relationship Id="rId21" Type="http://schemas.openxmlformats.org/officeDocument/2006/relationships/font" Target="fonts/RobotoLight-italic.fntdata"/><Relationship Id="rId13" Type="http://schemas.openxmlformats.org/officeDocument/2006/relationships/font" Target="fonts/Lato-italic.fntdata"/><Relationship Id="rId12" Type="http://schemas.openxmlformats.org/officeDocument/2006/relationships/font" Target="fonts/Lato-bold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font" Target="fonts/Roboto-italic.fntdata"/><Relationship Id="rId15" Type="http://schemas.openxmlformats.org/officeDocument/2006/relationships/font" Target="fonts/LatoLight-regular.fntdata"/><Relationship Id="rId14" Type="http://schemas.openxmlformats.org/officeDocument/2006/relationships/font" Target="fonts/Lato-boldItalic.fntdata"/><Relationship Id="rId17" Type="http://schemas.openxmlformats.org/officeDocument/2006/relationships/font" Target="fonts/LatoLight-italic.fntdata"/><Relationship Id="rId16" Type="http://schemas.openxmlformats.org/officeDocument/2006/relationships/font" Target="fonts/LatoLight-bold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Light-regular.fntdata"/><Relationship Id="rId6" Type="http://schemas.openxmlformats.org/officeDocument/2006/relationships/slide" Target="slides/slide1.xml"/><Relationship Id="rId18" Type="http://schemas.openxmlformats.org/officeDocument/2006/relationships/font" Target="fonts/LatoLight-boldItalic.fntdata"/><Relationship Id="rId7" Type="http://schemas.openxmlformats.org/officeDocument/2006/relationships/font" Target="fonts/Roboto-regular.fntdata"/><Relationship Id="rId8" Type="http://schemas.openxmlformats.org/officeDocument/2006/relationships/font" Target="fonts/Robo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610649" y="685800"/>
            <a:ext cx="3637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32954aa7f6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g32954aa7f6_0_21:notes"/>
          <p:cNvSpPr/>
          <p:nvPr>
            <p:ph idx="2" type="sldImg"/>
          </p:nvPr>
        </p:nvSpPr>
        <p:spPr>
          <a:xfrm>
            <a:off x="1610649" y="685800"/>
            <a:ext cx="3637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iapositiva de título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/>
          <p:nvPr>
            <p:ph type="ctrTitle"/>
          </p:nvPr>
        </p:nvSpPr>
        <p:spPr>
          <a:xfrm>
            <a:off x="1336500" y="1237251"/>
            <a:ext cx="8019000" cy="2632200"/>
          </a:xfrm>
          <a:prstGeom prst="rect">
            <a:avLst/>
          </a:prstGeom>
          <a:noFill/>
          <a:ln>
            <a:noFill/>
          </a:ln>
        </p:spPr>
        <p:txBody>
          <a:bodyPr anchorCtr="0" anchor="b" bIns="104875" lIns="104875" spcFirstLastPara="1" rIns="104875" wrap="square" tIns="104875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Calibri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1336500" y="3970750"/>
            <a:ext cx="8019000" cy="18252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lvl="0" marR="0" rtl="0" algn="ctr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0" type="dt"/>
          </p:nvPr>
        </p:nvSpPr>
        <p:spPr>
          <a:xfrm>
            <a:off x="735075" y="70070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Google Shape;15;p2"/>
          <p:cNvSpPr txBox="1"/>
          <p:nvPr>
            <p:ph idx="11" type="ftr"/>
          </p:nvPr>
        </p:nvSpPr>
        <p:spPr>
          <a:xfrm>
            <a:off x="3541725" y="7007000"/>
            <a:ext cx="36084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7551225" y="70070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425" lIns="104875" spcFirstLastPara="1" rIns="104875" wrap="square" tIns="52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texto vertical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type="title"/>
          </p:nvPr>
        </p:nvSpPr>
        <p:spPr>
          <a:xfrm>
            <a:off x="735075" y="402500"/>
            <a:ext cx="9221700" cy="146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9pPr>
          </a:lstStyle>
          <a:p/>
        </p:txBody>
      </p:sp>
      <p:sp>
        <p:nvSpPr>
          <p:cNvPr id="70" name="Google Shape;70;p11"/>
          <p:cNvSpPr txBox="1"/>
          <p:nvPr>
            <p:ph idx="1" type="body"/>
          </p:nvPr>
        </p:nvSpPr>
        <p:spPr>
          <a:xfrm rot="5400000">
            <a:off x="2947725" y="-200000"/>
            <a:ext cx="4796700" cy="9221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465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195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195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195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195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195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195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1"/>
          <p:cNvSpPr txBox="1"/>
          <p:nvPr>
            <p:ph idx="10" type="dt"/>
          </p:nvPr>
        </p:nvSpPr>
        <p:spPr>
          <a:xfrm>
            <a:off x="735075" y="70070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1"/>
          <p:cNvSpPr txBox="1"/>
          <p:nvPr>
            <p:ph idx="11" type="ftr"/>
          </p:nvPr>
        </p:nvSpPr>
        <p:spPr>
          <a:xfrm>
            <a:off x="3541725" y="7007000"/>
            <a:ext cx="36084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1"/>
          <p:cNvSpPr txBox="1"/>
          <p:nvPr>
            <p:ph idx="12" type="sldNum"/>
          </p:nvPr>
        </p:nvSpPr>
        <p:spPr>
          <a:xfrm>
            <a:off x="7551225" y="70070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425" lIns="104875" spcFirstLastPara="1" rIns="104875" wrap="square" tIns="52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vertical y texto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/>
          <p:nvPr>
            <p:ph type="title"/>
          </p:nvPr>
        </p:nvSpPr>
        <p:spPr>
          <a:xfrm rot="5400000">
            <a:off x="5600775" y="2453150"/>
            <a:ext cx="6406800" cy="23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9pPr>
          </a:lstStyle>
          <a:p/>
        </p:txBody>
      </p:sp>
      <p:sp>
        <p:nvSpPr>
          <p:cNvPr id="76" name="Google Shape;76;p12"/>
          <p:cNvSpPr txBox="1"/>
          <p:nvPr>
            <p:ph idx="1" type="body"/>
          </p:nvPr>
        </p:nvSpPr>
        <p:spPr>
          <a:xfrm rot="5400000">
            <a:off x="923063" y="214550"/>
            <a:ext cx="6406800" cy="67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465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195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195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195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195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195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195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Google Shape;77;p12"/>
          <p:cNvSpPr txBox="1"/>
          <p:nvPr>
            <p:ph idx="10" type="dt"/>
          </p:nvPr>
        </p:nvSpPr>
        <p:spPr>
          <a:xfrm>
            <a:off x="735075" y="70070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Google Shape;78;p12"/>
          <p:cNvSpPr txBox="1"/>
          <p:nvPr>
            <p:ph idx="11" type="ftr"/>
          </p:nvPr>
        </p:nvSpPr>
        <p:spPr>
          <a:xfrm>
            <a:off x="3541725" y="7007000"/>
            <a:ext cx="36084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Google Shape;79;p12"/>
          <p:cNvSpPr txBox="1"/>
          <p:nvPr>
            <p:ph idx="12" type="sldNum"/>
          </p:nvPr>
        </p:nvSpPr>
        <p:spPr>
          <a:xfrm>
            <a:off x="7551225" y="70070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425" lIns="104875" spcFirstLastPara="1" rIns="104875" wrap="square" tIns="52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y objetos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735075" y="402500"/>
            <a:ext cx="9221700" cy="146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9pPr>
          </a:lstStyle>
          <a:p/>
        </p:txBody>
      </p:sp>
      <p:sp>
        <p:nvSpPr>
          <p:cNvPr id="19" name="Google Shape;19;p3"/>
          <p:cNvSpPr txBox="1"/>
          <p:nvPr>
            <p:ph idx="1" type="body"/>
          </p:nvPr>
        </p:nvSpPr>
        <p:spPr>
          <a:xfrm>
            <a:off x="735075" y="2012500"/>
            <a:ext cx="9221700" cy="47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465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195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195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195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195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195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195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Google Shape;20;p3"/>
          <p:cNvSpPr txBox="1"/>
          <p:nvPr>
            <p:ph idx="10" type="dt"/>
          </p:nvPr>
        </p:nvSpPr>
        <p:spPr>
          <a:xfrm>
            <a:off x="735075" y="70070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Google Shape;21;p3"/>
          <p:cNvSpPr txBox="1"/>
          <p:nvPr>
            <p:ph idx="11" type="ftr"/>
          </p:nvPr>
        </p:nvSpPr>
        <p:spPr>
          <a:xfrm>
            <a:off x="3541725" y="7007000"/>
            <a:ext cx="36084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3"/>
          <p:cNvSpPr txBox="1"/>
          <p:nvPr>
            <p:ph idx="12" type="sldNum"/>
          </p:nvPr>
        </p:nvSpPr>
        <p:spPr>
          <a:xfrm>
            <a:off x="7551225" y="70070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425" lIns="104875" spcFirstLastPara="1" rIns="104875" wrap="square" tIns="52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cabezado de sección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/>
          <p:nvPr>
            <p:ph type="title"/>
          </p:nvPr>
        </p:nvSpPr>
        <p:spPr>
          <a:xfrm>
            <a:off x="729506" y="1884751"/>
            <a:ext cx="9221700" cy="3144600"/>
          </a:xfrm>
          <a:prstGeom prst="rect">
            <a:avLst/>
          </a:prstGeom>
          <a:noFill/>
          <a:ln>
            <a:noFill/>
          </a:ln>
        </p:spPr>
        <p:txBody>
          <a:bodyPr anchorCtr="0" anchor="b" bIns="104875" lIns="104875" spcFirstLastPara="1" rIns="104875" wrap="square" tIns="1048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900"/>
              <a:buFont typeface="Calibri"/>
              <a:buNone/>
              <a:defRPr b="0" i="0" sz="69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729506" y="5059250"/>
            <a:ext cx="9221700" cy="16539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b="0" i="0" sz="2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300"/>
              <a:buFont typeface="Arial"/>
              <a:buNone/>
              <a:defRPr b="0" i="0" sz="23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2100"/>
              <a:buFont typeface="Arial"/>
              <a:buNone/>
              <a:defRPr b="0" i="0" sz="21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Google Shape;26;p4"/>
          <p:cNvSpPr txBox="1"/>
          <p:nvPr>
            <p:ph idx="10" type="dt"/>
          </p:nvPr>
        </p:nvSpPr>
        <p:spPr>
          <a:xfrm>
            <a:off x="735075" y="70070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Google Shape;27;p4"/>
          <p:cNvSpPr txBox="1"/>
          <p:nvPr>
            <p:ph idx="11" type="ftr"/>
          </p:nvPr>
        </p:nvSpPr>
        <p:spPr>
          <a:xfrm>
            <a:off x="3541725" y="7007000"/>
            <a:ext cx="36084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4"/>
          <p:cNvSpPr txBox="1"/>
          <p:nvPr>
            <p:ph idx="12" type="sldNum"/>
          </p:nvPr>
        </p:nvSpPr>
        <p:spPr>
          <a:xfrm>
            <a:off x="7551225" y="70070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425" lIns="104875" spcFirstLastPara="1" rIns="104875" wrap="square" tIns="52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os objetos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/>
          <p:nvPr>
            <p:ph type="title"/>
          </p:nvPr>
        </p:nvSpPr>
        <p:spPr>
          <a:xfrm>
            <a:off x="735075" y="402500"/>
            <a:ext cx="9221700" cy="146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9pPr>
          </a:lstStyle>
          <a:p/>
        </p:txBody>
      </p:sp>
      <p:sp>
        <p:nvSpPr>
          <p:cNvPr id="31" name="Google Shape;31;p5"/>
          <p:cNvSpPr txBox="1"/>
          <p:nvPr>
            <p:ph idx="1" type="body"/>
          </p:nvPr>
        </p:nvSpPr>
        <p:spPr>
          <a:xfrm>
            <a:off x="735075" y="2012500"/>
            <a:ext cx="4544100" cy="47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465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195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195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195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195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195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195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Google Shape;32;p5"/>
          <p:cNvSpPr txBox="1"/>
          <p:nvPr>
            <p:ph idx="2" type="body"/>
          </p:nvPr>
        </p:nvSpPr>
        <p:spPr>
          <a:xfrm>
            <a:off x="5412825" y="2012500"/>
            <a:ext cx="4544100" cy="47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465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195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195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195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195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195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195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Google Shape;33;p5"/>
          <p:cNvSpPr txBox="1"/>
          <p:nvPr>
            <p:ph idx="10" type="dt"/>
          </p:nvPr>
        </p:nvSpPr>
        <p:spPr>
          <a:xfrm>
            <a:off x="735075" y="70070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Google Shape;34;p5"/>
          <p:cNvSpPr txBox="1"/>
          <p:nvPr>
            <p:ph idx="11" type="ftr"/>
          </p:nvPr>
        </p:nvSpPr>
        <p:spPr>
          <a:xfrm>
            <a:off x="3541725" y="7007000"/>
            <a:ext cx="36084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Google Shape;35;p5"/>
          <p:cNvSpPr txBox="1"/>
          <p:nvPr>
            <p:ph idx="12" type="sldNum"/>
          </p:nvPr>
        </p:nvSpPr>
        <p:spPr>
          <a:xfrm>
            <a:off x="7551225" y="70070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425" lIns="104875" spcFirstLastPara="1" rIns="104875" wrap="square" tIns="52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ció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/>
          <p:nvPr>
            <p:ph type="title"/>
          </p:nvPr>
        </p:nvSpPr>
        <p:spPr>
          <a:xfrm>
            <a:off x="736468" y="402500"/>
            <a:ext cx="9221700" cy="146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9pPr>
          </a:lstStyle>
          <a:p/>
        </p:txBody>
      </p:sp>
      <p:sp>
        <p:nvSpPr>
          <p:cNvPr id="38" name="Google Shape;38;p6"/>
          <p:cNvSpPr txBox="1"/>
          <p:nvPr>
            <p:ph idx="1" type="body"/>
          </p:nvPr>
        </p:nvSpPr>
        <p:spPr>
          <a:xfrm>
            <a:off x="736468" y="1853251"/>
            <a:ext cx="4523100" cy="90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04875" lIns="104875" spcFirstLastPara="1" rIns="104875" wrap="square" tIns="1048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b="1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1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Google Shape;39;p6"/>
          <p:cNvSpPr txBox="1"/>
          <p:nvPr>
            <p:ph idx="2" type="body"/>
          </p:nvPr>
        </p:nvSpPr>
        <p:spPr>
          <a:xfrm>
            <a:off x="736468" y="2761500"/>
            <a:ext cx="4523100" cy="40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465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195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195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195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195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195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195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Google Shape;40;p6"/>
          <p:cNvSpPr txBox="1"/>
          <p:nvPr>
            <p:ph idx="3" type="body"/>
          </p:nvPr>
        </p:nvSpPr>
        <p:spPr>
          <a:xfrm>
            <a:off x="5412825" y="1853251"/>
            <a:ext cx="4545600" cy="908100"/>
          </a:xfrm>
          <a:prstGeom prst="rect">
            <a:avLst/>
          </a:prstGeom>
          <a:noFill/>
          <a:ln>
            <a:noFill/>
          </a:ln>
        </p:spPr>
        <p:txBody>
          <a:bodyPr anchorCtr="0" anchor="b" bIns="104875" lIns="104875" spcFirstLastPara="1" rIns="104875" wrap="square" tIns="1048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1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b="1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None/>
              <a:defRPr b="1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Google Shape;41;p6"/>
          <p:cNvSpPr txBox="1"/>
          <p:nvPr>
            <p:ph idx="4" type="body"/>
          </p:nvPr>
        </p:nvSpPr>
        <p:spPr>
          <a:xfrm>
            <a:off x="5412825" y="2761500"/>
            <a:ext cx="4545600" cy="40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465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195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195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195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195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195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195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Google Shape;42;p6"/>
          <p:cNvSpPr txBox="1"/>
          <p:nvPr>
            <p:ph idx="10" type="dt"/>
          </p:nvPr>
        </p:nvSpPr>
        <p:spPr>
          <a:xfrm>
            <a:off x="735075" y="70070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Google Shape;43;p6"/>
          <p:cNvSpPr txBox="1"/>
          <p:nvPr>
            <p:ph idx="11" type="ftr"/>
          </p:nvPr>
        </p:nvSpPr>
        <p:spPr>
          <a:xfrm>
            <a:off x="3541725" y="7007000"/>
            <a:ext cx="36084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Google Shape;44;p6"/>
          <p:cNvSpPr txBox="1"/>
          <p:nvPr>
            <p:ph idx="12" type="sldNum"/>
          </p:nvPr>
        </p:nvSpPr>
        <p:spPr>
          <a:xfrm>
            <a:off x="7551225" y="70070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425" lIns="104875" spcFirstLastPara="1" rIns="104875" wrap="square" tIns="52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lo el título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/>
          <p:nvPr>
            <p:ph type="title"/>
          </p:nvPr>
        </p:nvSpPr>
        <p:spPr>
          <a:xfrm>
            <a:off x="735075" y="402500"/>
            <a:ext cx="9221700" cy="146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9pPr>
          </a:lstStyle>
          <a:p/>
        </p:txBody>
      </p:sp>
      <p:sp>
        <p:nvSpPr>
          <p:cNvPr id="47" name="Google Shape;47;p7"/>
          <p:cNvSpPr txBox="1"/>
          <p:nvPr>
            <p:ph idx="10" type="dt"/>
          </p:nvPr>
        </p:nvSpPr>
        <p:spPr>
          <a:xfrm>
            <a:off x="735075" y="70070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Google Shape;48;p7"/>
          <p:cNvSpPr txBox="1"/>
          <p:nvPr>
            <p:ph idx="11" type="ftr"/>
          </p:nvPr>
        </p:nvSpPr>
        <p:spPr>
          <a:xfrm>
            <a:off x="3541725" y="7007000"/>
            <a:ext cx="36084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Google Shape;49;p7"/>
          <p:cNvSpPr txBox="1"/>
          <p:nvPr>
            <p:ph idx="12" type="sldNum"/>
          </p:nvPr>
        </p:nvSpPr>
        <p:spPr>
          <a:xfrm>
            <a:off x="7551225" y="70070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425" lIns="104875" spcFirstLastPara="1" rIns="104875" wrap="square" tIns="52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n blanco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/>
          <p:nvPr>
            <p:ph idx="10" type="dt"/>
          </p:nvPr>
        </p:nvSpPr>
        <p:spPr>
          <a:xfrm>
            <a:off x="735075" y="70070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Google Shape;52;p8"/>
          <p:cNvSpPr txBox="1"/>
          <p:nvPr>
            <p:ph idx="11" type="ftr"/>
          </p:nvPr>
        </p:nvSpPr>
        <p:spPr>
          <a:xfrm>
            <a:off x="3541725" y="7007000"/>
            <a:ext cx="36084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8"/>
          <p:cNvSpPr txBox="1"/>
          <p:nvPr>
            <p:ph idx="12" type="sldNum"/>
          </p:nvPr>
        </p:nvSpPr>
        <p:spPr>
          <a:xfrm>
            <a:off x="7551225" y="70070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425" lIns="104875" spcFirstLastPara="1" rIns="104875" wrap="square" tIns="52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ido con título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/>
          <p:nvPr>
            <p:ph type="title"/>
          </p:nvPr>
        </p:nvSpPr>
        <p:spPr>
          <a:xfrm>
            <a:off x="736468" y="504000"/>
            <a:ext cx="3448500" cy="17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04875" lIns="104875" spcFirstLastPara="1" rIns="104875" wrap="square" tIns="1048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alibri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9pPr>
          </a:lstStyle>
          <a:p/>
        </p:txBody>
      </p:sp>
      <p:sp>
        <p:nvSpPr>
          <p:cNvPr id="56" name="Google Shape;56;p9"/>
          <p:cNvSpPr txBox="1"/>
          <p:nvPr>
            <p:ph idx="1" type="body"/>
          </p:nvPr>
        </p:nvSpPr>
        <p:spPr>
          <a:xfrm>
            <a:off x="4545493" y="1088500"/>
            <a:ext cx="5412600" cy="53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indent="-46355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318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4064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7465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7465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7465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7465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7465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7465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736468" y="2268000"/>
            <a:ext cx="3448500" cy="42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9"/>
          <p:cNvSpPr txBox="1"/>
          <p:nvPr>
            <p:ph idx="10" type="dt"/>
          </p:nvPr>
        </p:nvSpPr>
        <p:spPr>
          <a:xfrm>
            <a:off x="735075" y="70070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9"/>
          <p:cNvSpPr txBox="1"/>
          <p:nvPr>
            <p:ph idx="11" type="ftr"/>
          </p:nvPr>
        </p:nvSpPr>
        <p:spPr>
          <a:xfrm>
            <a:off x="3541725" y="7007000"/>
            <a:ext cx="36084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9"/>
          <p:cNvSpPr txBox="1"/>
          <p:nvPr>
            <p:ph idx="12" type="sldNum"/>
          </p:nvPr>
        </p:nvSpPr>
        <p:spPr>
          <a:xfrm>
            <a:off x="7551225" y="70070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425" lIns="104875" spcFirstLastPara="1" rIns="104875" wrap="square" tIns="52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n con título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/>
          <p:nvPr>
            <p:ph type="title"/>
          </p:nvPr>
        </p:nvSpPr>
        <p:spPr>
          <a:xfrm>
            <a:off x="736468" y="504000"/>
            <a:ext cx="3448500" cy="1764000"/>
          </a:xfrm>
          <a:prstGeom prst="rect">
            <a:avLst/>
          </a:prstGeom>
          <a:noFill/>
          <a:ln>
            <a:noFill/>
          </a:ln>
        </p:spPr>
        <p:txBody>
          <a:bodyPr anchorCtr="0" anchor="b" bIns="104875" lIns="104875" spcFirstLastPara="1" rIns="104875" wrap="square" tIns="1048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Calibri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9pPr>
          </a:lstStyle>
          <a:p/>
        </p:txBody>
      </p:sp>
      <p:sp>
        <p:nvSpPr>
          <p:cNvPr id="63" name="Google Shape;63;p10"/>
          <p:cNvSpPr/>
          <p:nvPr>
            <p:ph idx="2" type="pic"/>
          </p:nvPr>
        </p:nvSpPr>
        <p:spPr>
          <a:xfrm>
            <a:off x="4545493" y="1088500"/>
            <a:ext cx="5412600" cy="53724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b="0" i="0" sz="37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0"/>
          <p:cNvSpPr txBox="1"/>
          <p:nvPr>
            <p:ph idx="1" type="body"/>
          </p:nvPr>
        </p:nvSpPr>
        <p:spPr>
          <a:xfrm>
            <a:off x="736468" y="2268000"/>
            <a:ext cx="3448500" cy="420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indent="-2286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b="0" i="0" sz="1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Google Shape;65;p10"/>
          <p:cNvSpPr txBox="1"/>
          <p:nvPr>
            <p:ph idx="10" type="dt"/>
          </p:nvPr>
        </p:nvSpPr>
        <p:spPr>
          <a:xfrm>
            <a:off x="735075" y="70070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Google Shape;66;p10"/>
          <p:cNvSpPr txBox="1"/>
          <p:nvPr>
            <p:ph idx="11" type="ftr"/>
          </p:nvPr>
        </p:nvSpPr>
        <p:spPr>
          <a:xfrm>
            <a:off x="3541725" y="7007000"/>
            <a:ext cx="36084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0"/>
          <p:cNvSpPr txBox="1"/>
          <p:nvPr>
            <p:ph idx="12" type="sldNum"/>
          </p:nvPr>
        </p:nvSpPr>
        <p:spPr>
          <a:xfrm>
            <a:off x="7551225" y="70070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425" lIns="104875" spcFirstLastPara="1" rIns="104875" wrap="square" tIns="52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735075" y="402500"/>
            <a:ext cx="9221700" cy="1461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000"/>
              <a:buFont typeface="Calibri"/>
              <a:buNone/>
              <a:defRPr b="0" i="0" sz="5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2pPr>
            <a:lvl3pPr lvl="2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3pPr>
            <a:lvl4pPr lvl="3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4pPr>
            <a:lvl5pPr lvl="4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5pPr>
            <a:lvl6pPr lvl="5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6pPr>
            <a:lvl7pPr lvl="6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7pPr>
            <a:lvl8pPr lvl="7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8pPr>
            <a:lvl9pPr lvl="8">
              <a:spcBef>
                <a:spcPts val="0"/>
              </a:spcBef>
              <a:spcAft>
                <a:spcPts val="0"/>
              </a:spcAft>
              <a:buSzPts val="1600"/>
              <a:buNone/>
              <a:defRPr sz="2100"/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735075" y="2012500"/>
            <a:ext cx="9221700" cy="47967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>
            <a:lvl1pPr indent="-431800" lvl="0" marL="457200" marR="0" rtl="0" algn="l">
              <a:lnSpc>
                <a:spcPct val="90000"/>
              </a:lnSpc>
              <a:spcBef>
                <a:spcPts val="11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406400" lvl="1" marL="914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74650" lvl="2" marL="1371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•"/>
              <a:defRPr b="0" i="0" sz="23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61950" lvl="3" marL="1828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61950" lvl="4" marL="22860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61950" lvl="5" marL="2743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61950" lvl="6" marL="32004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61950" lvl="7" marL="36576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61950" lvl="8" marL="41148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Arial"/>
              <a:buChar char="•"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0" type="dt"/>
          </p:nvPr>
        </p:nvSpPr>
        <p:spPr>
          <a:xfrm>
            <a:off x="735075" y="70070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1"/>
          <p:cNvSpPr txBox="1"/>
          <p:nvPr>
            <p:ph idx="11" type="ftr"/>
          </p:nvPr>
        </p:nvSpPr>
        <p:spPr>
          <a:xfrm>
            <a:off x="3541725" y="7007000"/>
            <a:ext cx="36084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04875" lIns="104875" spcFirstLastPara="1" rIns="104875" wrap="square" tIns="104875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600"/>
              <a:buNone/>
              <a:defRPr b="0" i="0" sz="2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1"/>
          <p:cNvSpPr txBox="1"/>
          <p:nvPr>
            <p:ph idx="12" type="sldNum"/>
          </p:nvPr>
        </p:nvSpPr>
        <p:spPr>
          <a:xfrm>
            <a:off x="7551225" y="7007000"/>
            <a:ext cx="2405700" cy="402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2425" lIns="104875" spcFirstLastPara="1" rIns="104875" wrap="square" tIns="52425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3"/>
          <p:cNvSpPr/>
          <p:nvPr/>
        </p:nvSpPr>
        <p:spPr>
          <a:xfrm>
            <a:off x="0" y="0"/>
            <a:ext cx="10692000" cy="6931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aphicFrame>
        <p:nvGraphicFramePr>
          <p:cNvPr id="85" name="Google Shape;85;p13"/>
          <p:cNvGraphicFramePr/>
          <p:nvPr/>
        </p:nvGraphicFramePr>
        <p:xfrm>
          <a:off x="628796" y="1039885"/>
          <a:ext cx="3000000" cy="3000000"/>
        </p:xfrm>
        <a:graphic>
          <a:graphicData uri="http://schemas.openxmlformats.org/drawingml/2006/table">
            <a:tbl>
              <a:tblPr bandRow="1" firstRow="1">
                <a:noFill/>
                <a:tableStyleId>{15344BFF-E7B8-4C04-9544-110C0252F7F1}</a:tableStyleId>
              </a:tblPr>
              <a:tblGrid>
                <a:gridCol w="1358800"/>
                <a:gridCol w="4027825"/>
                <a:gridCol w="4047775"/>
              </a:tblGrid>
              <a:tr h="427475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0" sz="1500" u="none" cap="none" strike="noStrike">
                        <a:solidFill>
                          <a:srgbClr val="000000"/>
                        </a:solidFill>
                        <a:latin typeface="Lato Light"/>
                        <a:ea typeface="Lato Light"/>
                        <a:cs typeface="Lato Light"/>
                        <a:sym typeface="Lato Light"/>
                      </a:endParaRPr>
                    </a:p>
                  </a:txBody>
                  <a:tcPr marT="50400" marB="50400" marR="106925" marL="106925" anchor="ctr">
                    <a:lnL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9525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500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Aspectos Negativos</a:t>
                      </a:r>
                      <a:endParaRPr b="0" sz="1500" u="none" cap="none" strike="noStrike">
                        <a:solidFill>
                          <a:srgbClr val="000000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50400" marB="50400" marR="106925" marL="1069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0" lang="en-US" sz="1500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Aspectos Positivos</a:t>
                      </a:r>
                      <a:endParaRPr b="0" sz="1500" u="none" cap="none" strike="noStrike">
                        <a:solidFill>
                          <a:srgbClr val="000000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50400" marB="50400" marR="106925" marL="1069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</a:tr>
              <a:tr h="24659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Factores </a:t>
                      </a:r>
                      <a:r>
                        <a:rPr lang="en-US" sz="1500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internos</a:t>
                      </a:r>
                      <a:endParaRPr sz="1500" u="none" cap="none" strike="noStrike">
                        <a:solidFill>
                          <a:srgbClr val="000000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50400" marB="50400" marR="106925" marL="1069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Debilidades</a:t>
                      </a:r>
                      <a:endParaRPr b="1" sz="1800" u="none" cap="none" strike="noStrike">
                        <a:solidFill>
                          <a:srgbClr val="000000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000000"/>
                        </a:solidFill>
                        <a:latin typeface="Lato Light"/>
                        <a:ea typeface="Lato Light"/>
                        <a:cs typeface="Lato Light"/>
                        <a:sym typeface="Lato Light"/>
                      </a:endParaRPr>
                    </a:p>
                    <a:p>
                      <a:pPr indent="0" lvl="0" marL="457200" rtl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000000"/>
                        </a:solidFill>
                        <a:latin typeface="Lato Light"/>
                        <a:ea typeface="Lato Light"/>
                        <a:cs typeface="Lato Light"/>
                        <a:sym typeface="Lato Light"/>
                      </a:endParaRPr>
                    </a:p>
                  </a:txBody>
                  <a:tcPr marT="50400" marB="50400" marR="106925" marL="1069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A99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Fortalezas</a:t>
                      </a:r>
                      <a:endParaRPr b="1" sz="1800">
                        <a:solidFill>
                          <a:srgbClr val="000000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000000"/>
                        </a:solidFill>
                        <a:latin typeface="Lato Light"/>
                        <a:ea typeface="Lato Light"/>
                        <a:cs typeface="Lato Light"/>
                        <a:sym typeface="Lato Light"/>
                      </a:endParaRPr>
                    </a:p>
                    <a:p>
                      <a:pPr indent="0" lvl="0" marL="0" marR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000000"/>
                        </a:solidFill>
                        <a:latin typeface="Lato Light"/>
                        <a:ea typeface="Lato Light"/>
                        <a:cs typeface="Lato Light"/>
                        <a:sym typeface="Lato Light"/>
                      </a:endParaRPr>
                    </a:p>
                  </a:txBody>
                  <a:tcPr marT="50400" marB="50400" marR="106925" marL="1069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6AA84F"/>
                    </a:solidFill>
                  </a:tcPr>
                </a:tc>
              </a:tr>
              <a:tr h="2465950"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500" u="none" cap="none" strike="noStrik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Factores </a:t>
                      </a:r>
                      <a:r>
                        <a:rPr lang="en-US" sz="1500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externos</a:t>
                      </a:r>
                      <a:endParaRPr sz="1500" u="none" cap="none" strike="noStrike">
                        <a:solidFill>
                          <a:srgbClr val="000000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</a:txBody>
                  <a:tcPr marT="50400" marB="50400" marR="106925" marL="106925" anchor="ctr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Font typeface="Arial"/>
                        <a:buNone/>
                      </a:pPr>
                      <a:r>
                        <a:rPr b="1" lang="en-US" sz="1800">
                          <a:latin typeface="Lato"/>
                          <a:ea typeface="Lato"/>
                          <a:cs typeface="Lato"/>
                          <a:sym typeface="Lato"/>
                        </a:rPr>
                        <a:t>Amenazas</a:t>
                      </a:r>
                      <a:endParaRPr b="1" sz="1800"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b="1" sz="1800">
                        <a:solidFill>
                          <a:srgbClr val="000000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000000"/>
                        </a:solidFill>
                        <a:latin typeface="Lato Light"/>
                        <a:ea typeface="Lato Light"/>
                        <a:cs typeface="Lato Light"/>
                        <a:sym typeface="Lato Light"/>
                      </a:endParaRPr>
                    </a:p>
                  </a:txBody>
                  <a:tcPr marT="50400" marB="50400" marR="106925" marL="1069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06666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1800" u="none" cap="none" strike="noStrike">
                          <a:solidFill>
                            <a:srgbClr val="000000"/>
                          </a:solidFill>
                          <a:latin typeface="Lato"/>
                          <a:ea typeface="Lato"/>
                          <a:cs typeface="Lato"/>
                          <a:sym typeface="Lato"/>
                        </a:rPr>
                        <a:t>Oportunidades</a:t>
                      </a:r>
                      <a:endParaRPr b="1" sz="1800" u="none" cap="none" strike="noStrike">
                        <a:solidFill>
                          <a:srgbClr val="000000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0" rtl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100"/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000000"/>
                        </a:solidFill>
                        <a:latin typeface="Lato"/>
                        <a:ea typeface="Lato"/>
                        <a:cs typeface="Lato"/>
                        <a:sym typeface="Lato"/>
                      </a:endParaRPr>
                    </a:p>
                    <a:p>
                      <a:pPr indent="0" lvl="0" marL="457200" marR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1800">
                        <a:solidFill>
                          <a:srgbClr val="000000"/>
                        </a:solidFill>
                        <a:latin typeface="Lato Light"/>
                        <a:ea typeface="Lato Light"/>
                        <a:cs typeface="Lato Light"/>
                        <a:sym typeface="Lato Light"/>
                      </a:endParaRPr>
                    </a:p>
                  </a:txBody>
                  <a:tcPr marT="50400" marB="50400" marR="106925" marL="106925">
                    <a:lnL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127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B6D7A8"/>
                    </a:solidFill>
                  </a:tcPr>
                </a:tc>
              </a:tr>
            </a:tbl>
          </a:graphicData>
        </a:graphic>
      </p:graphicFrame>
      <p:sp>
        <p:nvSpPr>
          <p:cNvPr id="86" name="Google Shape;86;p13"/>
          <p:cNvSpPr txBox="1"/>
          <p:nvPr/>
        </p:nvSpPr>
        <p:spPr>
          <a:xfrm>
            <a:off x="628801" y="378275"/>
            <a:ext cx="4978200" cy="4341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US" sz="2800" u="sng">
                <a:latin typeface="Roboto"/>
                <a:ea typeface="Roboto"/>
                <a:cs typeface="Roboto"/>
                <a:sym typeface="Roboto"/>
              </a:rPr>
              <a:t>ANÁLISIS DAFO</a:t>
            </a:r>
            <a:r>
              <a:rPr lang="en-US" sz="2800">
                <a:latin typeface="Roboto"/>
                <a:ea typeface="Roboto"/>
                <a:cs typeface="Roboto"/>
                <a:sym typeface="Roboto"/>
              </a:rPr>
              <a:t> </a:t>
            </a:r>
            <a:endParaRPr sz="2800">
              <a:latin typeface="Roboto Light"/>
              <a:ea typeface="Roboto Light"/>
              <a:cs typeface="Roboto Light"/>
              <a:sym typeface="Roboto Light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6015425" y="168875"/>
            <a:ext cx="4047900" cy="64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Lato Light"/>
                <a:ea typeface="Lato Light"/>
                <a:cs typeface="Lato Light"/>
                <a:sym typeface="Lato Light"/>
              </a:rPr>
              <a:t>Proyecto: </a:t>
            </a:r>
            <a:endParaRPr b="1">
              <a:latin typeface="Lato"/>
              <a:ea typeface="Lato"/>
              <a:cs typeface="Lato"/>
              <a:sym typeface="Lato"/>
            </a:endParaRPr>
          </a:p>
          <a:p>
            <a:pPr indent="0" lvl="0" marL="0" rtl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latin typeface="Lato Light"/>
                <a:ea typeface="Lato Light"/>
                <a:cs typeface="Lato Light"/>
                <a:sym typeface="Lato Light"/>
              </a:rPr>
              <a:t>Creado por: </a:t>
            </a:r>
            <a:endParaRPr>
              <a:latin typeface="Lato Light"/>
              <a:ea typeface="Lato Light"/>
              <a:cs typeface="Lato Light"/>
              <a:sym typeface="Lato Light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1779144" y="7037856"/>
            <a:ext cx="7133700" cy="278400"/>
          </a:xfrm>
          <a:prstGeom prst="rect">
            <a:avLst/>
          </a:prstGeom>
          <a:noFill/>
          <a:ln>
            <a:noFill/>
          </a:ln>
        </p:spPr>
        <p:txBody>
          <a:bodyPr anchorCtr="0" anchor="t" bIns="104875" lIns="104875" spcFirstLastPara="1" rIns="104875" wrap="square" tIns="10487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chemeClr val="lt1"/>
              </a:solidFill>
              <a:latin typeface="Lato Light"/>
              <a:ea typeface="Lato Light"/>
              <a:cs typeface="Lato Light"/>
              <a:sym typeface="Lato Ligh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  <a:latin typeface="Lato Light"/>
              <a:ea typeface="Lato Light"/>
              <a:cs typeface="Lato Light"/>
              <a:sym typeface="Lato Ligh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